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0" r:id="rId3"/>
    <p:sldId id="261" r:id="rId4"/>
    <p:sldId id="276" r:id="rId5"/>
    <p:sldId id="258" r:id="rId6"/>
    <p:sldId id="259" r:id="rId7"/>
    <p:sldId id="274" r:id="rId8"/>
    <p:sldId id="266" r:id="rId9"/>
    <p:sldId id="275" r:id="rId10"/>
    <p:sldId id="277" r:id="rId11"/>
    <p:sldId id="260" r:id="rId12"/>
    <p:sldId id="271" r:id="rId13"/>
    <p:sldId id="257" r:id="rId14"/>
    <p:sldId id="262" r:id="rId15"/>
    <p:sldId id="272" r:id="rId16"/>
    <p:sldId id="263" r:id="rId17"/>
    <p:sldId id="267" r:id="rId18"/>
    <p:sldId id="268" r:id="rId19"/>
    <p:sldId id="273" r:id="rId20"/>
    <p:sldId id="264" r:id="rId21"/>
    <p:sldId id="265" r:id="rId22"/>
    <p:sldId id="26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Лучшая в мире </a:t>
            </a:r>
            <a:r>
              <a:rPr lang="ru-RU" sz="6000" dirty="0" err="1" smtClean="0"/>
              <a:t>Астрид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3143248"/>
            <a:ext cx="3407454" cy="2714644"/>
          </a:xfrm>
        </p:spPr>
        <p:txBody>
          <a:bodyPr>
            <a:noAutofit/>
          </a:bodyPr>
          <a:lstStyle/>
          <a:p>
            <a:endParaRPr lang="ru-RU" dirty="0" smtClean="0"/>
          </a:p>
          <a:p>
            <a:pPr algn="ctr"/>
            <a:r>
              <a:rPr lang="ru-RU" dirty="0" smtClean="0"/>
              <a:t>шведская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 smtClean="0"/>
              <a:t>писательница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 err="1" smtClean="0"/>
              <a:t>Астрид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Линдгрен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85729"/>
            <a:ext cx="7858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Электронная книжная </a:t>
            </a:r>
            <a:r>
              <a:rPr lang="ru-RU" sz="2800" dirty="0" smtClean="0">
                <a:solidFill>
                  <a:srgbClr val="002060"/>
                </a:solidFill>
              </a:rPr>
              <a:t>выставка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 МБОУ «Субашская ООШ»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5362" name="AutoShape 2" descr="Lindgren 1960.jpg"/>
          <p:cNvSpPr>
            <a:spLocks noChangeAspect="1" noChangeArrowheads="1"/>
          </p:cNvSpPr>
          <p:nvPr/>
        </p:nvSpPr>
        <p:spPr bwMode="auto">
          <a:xfrm>
            <a:off x="155575" y="-2438400"/>
            <a:ext cx="6448425" cy="5086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Lindgren 1960.jpg"/>
          <p:cNvSpPr>
            <a:spLocks noChangeAspect="1" noChangeArrowheads="1"/>
          </p:cNvSpPr>
          <p:nvPr/>
        </p:nvSpPr>
        <p:spPr bwMode="auto">
          <a:xfrm>
            <a:off x="155575" y="-2438400"/>
            <a:ext cx="6448425" cy="5086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5" name="Picture 5" descr="C:\Documents and Settings\Библиотека\Рабочий стол\800px-Lindgren_1960.jpg"/>
          <p:cNvPicPr>
            <a:picLocks noChangeAspect="1" noChangeArrowheads="1"/>
          </p:cNvPicPr>
          <p:nvPr/>
        </p:nvPicPr>
        <p:blipFill>
          <a:blip r:embed="rId2" cstate="print"/>
          <a:srcRect r="37209" b="28073"/>
          <a:stretch>
            <a:fillRect/>
          </a:stretch>
        </p:blipFill>
        <p:spPr bwMode="auto">
          <a:xfrm>
            <a:off x="285720" y="2928934"/>
            <a:ext cx="4000528" cy="361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646237"/>
            <a:ext cx="5000660" cy="4526280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Эту книгу населяют необычные герои: эльфа, лесные разбойники, принцесса, кукла, умеющая разговаривать, домовой Крошка Нильс </a:t>
            </a:r>
            <a:r>
              <a:rPr lang="ru-RU" sz="2400" i="1" dirty="0" err="1" smtClean="0"/>
              <a:t>Карлсон</a:t>
            </a:r>
            <a:r>
              <a:rPr lang="ru-RU" sz="2400" i="1" dirty="0" smtClean="0"/>
              <a:t>, который живет в мышиной норке, маленькие человечки... Все они приходят в гости к детям, когда поблизости нет взрослых. А что еще делать ребенку, оставшемуся в одиночестве в холодной квартире, как не мечтать! </a:t>
            </a:r>
            <a:endParaRPr lang="ru-RU" sz="2400" i="1" dirty="0"/>
          </a:p>
        </p:txBody>
      </p:sp>
      <p:pic>
        <p:nvPicPr>
          <p:cNvPr id="29697" name="Picture 1" descr="C:\Documents and Settings\Библиотека\Рабочий стол\1000804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78810"/>
            <a:ext cx="3357586" cy="4532741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472518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 Линдгрен, А.  Принцесса, которая не желала играть в куклы: повесть / А. Линдгрен; пересказ со швед. М. Богородицкой – М. : Планета детства, 2008. - 159 с. : ил. 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752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Линдгрен, А. </a:t>
            </a:r>
            <a:r>
              <a:rPr lang="ru-RU" sz="2400" b="1" dirty="0" err="1" smtClean="0">
                <a:effectLst/>
              </a:rPr>
              <a:t>Расмус-бродяга</a:t>
            </a:r>
            <a:r>
              <a:rPr lang="ru-RU" sz="2400" b="1" dirty="0" smtClean="0">
                <a:effectLst/>
              </a:rPr>
              <a:t>: повесть / А. Линдгрен; пер. со швед. Н. Беляковой; ил. В. </a:t>
            </a:r>
            <a:r>
              <a:rPr lang="ru-RU" sz="2400" b="1" dirty="0" err="1" smtClean="0">
                <a:effectLst/>
              </a:rPr>
              <a:t>Боковни</a:t>
            </a:r>
            <a:r>
              <a:rPr lang="ru-RU" sz="2400" b="1" dirty="0" smtClean="0">
                <a:effectLst/>
              </a:rPr>
              <a:t>. – М. : Пушкинская библиотека, 2006. - 256 с.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2357430"/>
            <a:ext cx="4614866" cy="3768733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До чего же тоскливо было в приюте! Вот маленький </a:t>
            </a:r>
            <a:r>
              <a:rPr lang="ru-RU" sz="2400" i="1" dirty="0" err="1" smtClean="0"/>
              <a:t>Расмус</a:t>
            </a:r>
            <a:r>
              <a:rPr lang="ru-RU" sz="2400" i="1" dirty="0" smtClean="0"/>
              <a:t> и решил сбежать, чтобы попытаться найти себе папу и маму. После невероятных событий и происшествий его мечта сбывается.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11265" name="Picture 1" descr="C:\Documents and Settings\Библиотека\Рабочий стол\Get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85992"/>
            <a:ext cx="3357586" cy="417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>
                <a:effectLst/>
              </a:rPr>
              <a:t>        Линдгрен, А. </a:t>
            </a:r>
            <a:r>
              <a:rPr lang="ru-RU" sz="2700" b="1" dirty="0" err="1" smtClean="0">
                <a:effectLst/>
              </a:rPr>
              <a:t>Рони</a:t>
            </a:r>
            <a:r>
              <a:rPr lang="ru-RU" sz="2700" b="1" dirty="0" smtClean="0">
                <a:effectLst/>
              </a:rPr>
              <a:t>, дочь разбойника : повесть / А. Линдгрен; пересказ со швед. Л. </a:t>
            </a:r>
            <a:r>
              <a:rPr lang="ru-RU" sz="2700" b="1" dirty="0" err="1" smtClean="0">
                <a:effectLst/>
              </a:rPr>
              <a:t>Лунгиной</a:t>
            </a:r>
            <a:r>
              <a:rPr lang="ru-RU" sz="2700" b="1" dirty="0" smtClean="0">
                <a:effectLst/>
              </a:rPr>
              <a:t>. – М. : Планета детства, 2006. -169 с. : ил.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646237"/>
            <a:ext cx="4829180" cy="45262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Повесть-сказка про девочку </a:t>
            </a:r>
            <a:r>
              <a:rPr lang="ru-RU" sz="2400" dirty="0" err="1" smtClean="0"/>
              <a:t>Рони</a:t>
            </a:r>
            <a:r>
              <a:rPr lang="ru-RU" sz="2400" dirty="0" smtClean="0"/>
              <a:t>, дочь самого могучего разбойничьего атамана всех лесов и гор, и про неведомый мир, в котором все необычно, таинственно и странно. А еще она о приключениях, дружбе и любви. </a:t>
            </a:r>
            <a:br>
              <a:rPr lang="ru-RU" sz="2400" dirty="0" smtClean="0"/>
            </a:br>
            <a:endParaRPr lang="ru-RU" sz="2400" dirty="0" smtClean="0"/>
          </a:p>
          <a:p>
            <a:endParaRPr lang="ru-RU" sz="2400" dirty="0"/>
          </a:p>
        </p:txBody>
      </p:sp>
      <p:pic>
        <p:nvPicPr>
          <p:cNvPr id="28675" name="Picture 3" descr="C:\Documents and Settings\Библиотека\Рабочий стол\e1be9cd590ef36bb8590247fea7b04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38552"/>
            <a:ext cx="3286148" cy="44622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Линдгрен, А. Братья Львиное сердце: повесть – сказка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; рис. И. </a:t>
            </a:r>
            <a:r>
              <a:rPr lang="ru-RU" sz="2400" b="1" dirty="0" err="1" smtClean="0">
                <a:effectLst/>
              </a:rPr>
              <a:t>Викланд</a:t>
            </a:r>
            <a:r>
              <a:rPr lang="ru-RU" sz="2400" b="1" dirty="0" smtClean="0">
                <a:effectLst/>
              </a:rPr>
              <a:t>.- М. : Дом, 1993. - 192 с.: ил.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1785926"/>
            <a:ext cx="4972056" cy="4340237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Эта книга о двух братьях, которые очень дружили, но один из них был смертельно болен, ему оставалось жить совсем немного. Но случилось так, что загорелся дом, и когда братья спасаясь, прыгнули из окна, они очутились в волшебной стране. Там они были уже не простыми мальчиками, а рыцарями.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10242" name="Picture 2" descr="C:\Documents and Settings\Библиотека\Рабочий стол\346270_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64155"/>
            <a:ext cx="3286148" cy="4412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752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Линдгрен, А. Мио, мой Мио!: повести-сказки / А. Линдгрен; пер. со швед. Л. Брауде; ил. В. </a:t>
            </a:r>
            <a:r>
              <a:rPr lang="ru-RU" sz="2400" b="1" dirty="0" err="1" smtClean="0">
                <a:effectLst/>
              </a:rPr>
              <a:t>Еклериса</a:t>
            </a:r>
            <a:r>
              <a:rPr lang="ru-RU" sz="2400" b="1" dirty="0" smtClean="0">
                <a:effectLst/>
              </a:rPr>
              <a:t>. - М.: Пушкинская библиотека, 2005. - 256 с.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2143116"/>
            <a:ext cx="4900618" cy="3983047"/>
          </a:xfrm>
        </p:spPr>
        <p:txBody>
          <a:bodyPr>
            <a:normAutofit/>
          </a:bodyPr>
          <a:lstStyle/>
          <a:p>
            <a:r>
              <a:rPr lang="ru-RU" sz="2400" i="1" dirty="0" err="1" smtClean="0"/>
              <a:t>Буссе</a:t>
            </a:r>
            <a:r>
              <a:rPr lang="ru-RU" sz="2400" i="1" dirty="0" smtClean="0"/>
              <a:t>, герой этой книги, не долго будет грустить на скамейке. Сейчас он отправится в сказку, в Страну Дальнюю, где его ждёт, не дождётся отец-король и где воздух полон радости, тайн и приключений…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9217" name="Picture 1" descr="C:\Documents and Settings\Библиотека\Рабочий стол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67181"/>
            <a:ext cx="3357586" cy="4262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 Линдгрен, А. </a:t>
            </a:r>
            <a:r>
              <a:rPr lang="ru-RU" sz="2400" b="1" dirty="0" err="1" smtClean="0">
                <a:effectLst/>
              </a:rPr>
              <a:t>Калле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b="1" dirty="0" err="1" smtClean="0">
                <a:effectLst/>
              </a:rPr>
              <a:t>Блюмквист</a:t>
            </a:r>
            <a:r>
              <a:rPr lang="ru-RU" sz="2400" b="1" dirty="0" smtClean="0">
                <a:effectLst/>
              </a:rPr>
              <a:t> : повесть / А. Линдгрен; пересказ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–  М. : Арника, 2005. - 170 с.: ил.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646237"/>
            <a:ext cx="4929222" cy="4526280"/>
          </a:xfrm>
        </p:spPr>
        <p:txBody>
          <a:bodyPr>
            <a:noAutofit/>
          </a:bodyPr>
          <a:lstStyle/>
          <a:p>
            <a:r>
              <a:rPr lang="ru-RU" sz="2400" dirty="0" smtClean="0"/>
              <a:t>Эта история не сказочная, а самая настоящая. </a:t>
            </a:r>
            <a:r>
              <a:rPr lang="ru-RU" sz="2400" dirty="0" err="1" smtClean="0"/>
              <a:t>Калле</a:t>
            </a:r>
            <a:r>
              <a:rPr lang="ru-RU" sz="2400" dirty="0" smtClean="0"/>
              <a:t> </a:t>
            </a:r>
            <a:r>
              <a:rPr lang="ru-RU" sz="2400" dirty="0" err="1" smtClean="0"/>
              <a:t>Блумквист</a:t>
            </a:r>
            <a:r>
              <a:rPr lang="ru-RU" sz="2400" dirty="0" smtClean="0"/>
              <a:t> твердо решил, что, когда вырастет, станет самым лучшим сыщиком на свете, грозой гангстеров и мошенников. А готовиться к этому нужно уже сейчас, тем более что в их городке иногда происходят странные вещи. И как выяснилось, опасные. Но знаменитый сыщик должен идти на риск…</a:t>
            </a:r>
          </a:p>
          <a:p>
            <a:endParaRPr lang="ru-RU" sz="2400" dirty="0"/>
          </a:p>
        </p:txBody>
      </p:sp>
      <p:pic>
        <p:nvPicPr>
          <p:cNvPr id="34817" name="Picture 1" descr="C:\Documents and Settings\Библиотека\Рабочий стол\101551818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00034" y="2085878"/>
            <a:ext cx="3429024" cy="4344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40108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 Линдгрен, А. Мы – на острове </a:t>
            </a:r>
            <a:r>
              <a:rPr lang="ru-RU" sz="2400" b="1" dirty="0" err="1" smtClean="0">
                <a:effectLst/>
              </a:rPr>
              <a:t>Сальтрока</a:t>
            </a:r>
            <a:r>
              <a:rPr lang="ru-RU" sz="2400" b="1" dirty="0" smtClean="0">
                <a:effectLst/>
              </a:rPr>
              <a:t>: повесть / А. Линдгрен; пер. со швед. Л. Брауде, Е. </a:t>
            </a:r>
            <a:r>
              <a:rPr lang="ru-RU" sz="2400" b="1" dirty="0" err="1" smtClean="0">
                <a:effectLst/>
              </a:rPr>
              <a:t>Мелёхиной</a:t>
            </a:r>
            <a:r>
              <a:rPr lang="ru-RU" sz="2400" b="1" dirty="0" smtClean="0">
                <a:effectLst/>
              </a:rPr>
              <a:t>; рис. Н. </a:t>
            </a:r>
            <a:r>
              <a:rPr lang="ru-RU" sz="2400" b="1" dirty="0" err="1" smtClean="0">
                <a:effectLst/>
              </a:rPr>
              <a:t>Носкович</a:t>
            </a:r>
            <a:r>
              <a:rPr lang="ru-RU" sz="2400" b="1" dirty="0" smtClean="0">
                <a:effectLst/>
              </a:rPr>
              <a:t>, Г. </a:t>
            </a:r>
            <a:r>
              <a:rPr lang="ru-RU" sz="2400" b="1" dirty="0" err="1" smtClean="0">
                <a:effectLst/>
              </a:rPr>
              <a:t>Фитингофа</a:t>
            </a:r>
            <a:r>
              <a:rPr lang="ru-RU" sz="2400" b="1" dirty="0" smtClean="0">
                <a:effectLst/>
              </a:rPr>
              <a:t>. -  Л.: Дет. Лит., 1971. - 176 с.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1500174"/>
            <a:ext cx="5072098" cy="5143536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Стокгольмский писатель </a:t>
            </a:r>
            <a:r>
              <a:rPr lang="ru-RU" sz="2400" i="1" dirty="0" err="1" smtClean="0"/>
              <a:t>Мелькерсон</a:t>
            </a:r>
            <a:r>
              <a:rPr lang="ru-RU" sz="2400" i="1" dirty="0" smtClean="0"/>
              <a:t> со старшей дочерью Малин и тремя сыновьями едет летом на отдаленный остров </a:t>
            </a:r>
            <a:r>
              <a:rPr lang="ru-RU" sz="2400" i="1" dirty="0" err="1" smtClean="0"/>
              <a:t>Сальтрок</a:t>
            </a:r>
            <a:r>
              <a:rPr lang="ru-RU" sz="2400" i="1" dirty="0" smtClean="0"/>
              <a:t>. Семья попадает в трудное положение: крыша в доме протекает, печка наполняет дымом все комнаты, но это не может затмить радостного настроения. А сколько событий произошло: рыбная ловля, туман, игра «Операция </a:t>
            </a:r>
            <a:r>
              <a:rPr lang="ru-RU" sz="2400" i="1" dirty="0" err="1" smtClean="0"/>
              <a:t>Музес</a:t>
            </a:r>
            <a:r>
              <a:rPr lang="ru-RU" sz="2400" i="1" dirty="0" smtClean="0"/>
              <a:t>»…</a:t>
            </a:r>
            <a:endParaRPr lang="ru-RU" sz="2400" dirty="0"/>
          </a:p>
        </p:txBody>
      </p:sp>
      <p:pic>
        <p:nvPicPr>
          <p:cNvPr id="8193" name="Picture 1" descr="C:\Documents and Settings\Библиотека\Рабочий стол\1015780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31184"/>
            <a:ext cx="3429024" cy="4400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Линдгрен, А. Бритт Мари изливает душу: повесть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-  М. : </a:t>
            </a:r>
            <a:r>
              <a:rPr lang="ru-RU" sz="2400" b="1" dirty="0" err="1" smtClean="0">
                <a:effectLst/>
              </a:rPr>
              <a:t>Росмэн</a:t>
            </a:r>
            <a:r>
              <a:rPr lang="ru-RU" sz="2400" b="1" dirty="0" smtClean="0">
                <a:effectLst/>
              </a:rPr>
              <a:t>, 2006. - 374 с.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646237"/>
            <a:ext cx="4857784" cy="4526280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Это первая книга </a:t>
            </a:r>
            <a:r>
              <a:rPr lang="ru-RU" sz="2400" i="1" dirty="0" err="1" smtClean="0"/>
              <a:t>Астрид</a:t>
            </a:r>
            <a:r>
              <a:rPr lang="ru-RU" sz="2400" i="1" dirty="0" smtClean="0"/>
              <a:t> Линдгрен, за которую она получила премию на конкурсе как автор лучшей книги для девочек. Эта книга о любви к своему дому и семье, о чувстве ответственности и смысле существования, о проблемах любви и умении общаться с противоположным полом, одним словом, о тех, кто вступает в жизнь. </a:t>
            </a:r>
            <a:br>
              <a:rPr lang="ru-RU" sz="2400" i="1" dirty="0" smtClean="0"/>
            </a:br>
            <a:endParaRPr lang="ru-RU" sz="2400" i="1" dirty="0" smtClean="0"/>
          </a:p>
          <a:p>
            <a:endParaRPr lang="ru-RU" sz="2400" dirty="0"/>
          </a:p>
        </p:txBody>
      </p:sp>
      <p:pic>
        <p:nvPicPr>
          <p:cNvPr id="4097" name="Picture 1" descr="C:\Documents and Settings\Библиотека\Рабочий стол\19930930.cover_max1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41302"/>
            <a:ext cx="3643338" cy="4417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 Линдгрен, А. </a:t>
            </a:r>
            <a:r>
              <a:rPr lang="ru-RU" sz="2400" b="1" dirty="0" err="1" smtClean="0">
                <a:effectLst/>
              </a:rPr>
              <a:t>Черстин</a:t>
            </a:r>
            <a:r>
              <a:rPr lang="ru-RU" sz="2400" b="1" dirty="0" smtClean="0">
                <a:effectLst/>
              </a:rPr>
              <a:t> и я : повесть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-  СПб. : Азбука-Классика, 2006. - 394 с.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646237"/>
            <a:ext cx="4900618" cy="4526280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Книга написана в лучшей литературной традиции жанра "роман для девочек". Героиням, ещё не успевшим закончить школу, предстоит переехать из города в разорённую родовую усадьбу. Что их там ждёт? Какие приключения? Сидеть сложа руки они уж точно не намерены! Во всяком случае отныне их жизнь бесцветной и нудной не назовёшь!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073" name="Picture 1" descr="C:\Documents and Settings\Библиотека\Рабочий стол\10009809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3095640" cy="4798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646237"/>
            <a:ext cx="4757742" cy="45262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Путешествие в Америку... О, какая это авантюра! Кати безумно счастлива, даже если придётся взять с собой тётушку. Подумать только, Кати предстоит увидеть мир своими глазами! Да, есть чему удивляться и чему радоваться! А ещё можно столько себе позволить... и не позволить тоже...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3793" name="Picture 1" descr="C:\Documents and Settings\Библиотека\Рабочий стол\399279_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3116"/>
            <a:ext cx="3500462" cy="4237681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</a:t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>      </a:t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>       Линдгрен, А. Кати в Америке : повесть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-  СПб. : Азбука-Классика, 2006. - 384 с.</a:t>
            </a:r>
            <a:endParaRPr lang="ru-RU" sz="2400" dirty="0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357430"/>
            <a:ext cx="8358246" cy="4214842"/>
          </a:xfrm>
        </p:spPr>
        <p:txBody>
          <a:bodyPr>
            <a:normAutofit/>
          </a:bodyPr>
          <a:lstStyle/>
          <a:p>
            <a:r>
              <a:rPr lang="vi-VN" sz="3000" b="1" dirty="0" smtClean="0"/>
              <a:t>А́стрид А́нна Эми́лия Ли́ндгрен</a:t>
            </a:r>
            <a:endParaRPr lang="ru-RU" sz="3000" b="1" dirty="0" smtClean="0"/>
          </a:p>
          <a:p>
            <a:r>
              <a:rPr lang="ru-RU" sz="3000" b="1" dirty="0" smtClean="0"/>
              <a:t> </a:t>
            </a:r>
            <a:r>
              <a:rPr lang="ru-RU" sz="3000" dirty="0" smtClean="0"/>
              <a:t>(</a:t>
            </a:r>
            <a:r>
              <a:rPr lang="vi-VN" sz="3000" dirty="0" smtClean="0"/>
              <a:t>урождённая </a:t>
            </a:r>
            <a:r>
              <a:rPr lang="vi-VN" sz="3000" b="1" dirty="0" smtClean="0"/>
              <a:t>Эрикссон</a:t>
            </a:r>
            <a:r>
              <a:rPr lang="en-US" sz="3000" dirty="0" smtClean="0"/>
              <a:t>); </a:t>
            </a:r>
            <a:endParaRPr lang="ru-RU" sz="3000" dirty="0" smtClean="0"/>
          </a:p>
          <a:p>
            <a:r>
              <a:rPr lang="vi-VN" sz="3000" dirty="0" smtClean="0"/>
              <a:t>шведская писательница, автор </a:t>
            </a:r>
            <a:r>
              <a:rPr lang="ru-RU" sz="3000" dirty="0" smtClean="0"/>
              <a:t>38</a:t>
            </a:r>
            <a:r>
              <a:rPr lang="vi-VN" sz="3000" dirty="0" smtClean="0"/>
              <a:t> всемирно известных книг для детей</a:t>
            </a:r>
            <a:r>
              <a:rPr lang="ru-RU" sz="3000" dirty="0" smtClean="0"/>
              <a:t>;</a:t>
            </a:r>
          </a:p>
          <a:p>
            <a:r>
              <a:rPr lang="ru-RU" sz="3000" dirty="0" smtClean="0"/>
              <a:t>Род. </a:t>
            </a:r>
            <a:r>
              <a:rPr lang="en-US" sz="3000" dirty="0" smtClean="0"/>
              <a:t>14 </a:t>
            </a:r>
            <a:r>
              <a:rPr lang="vi-VN" sz="3000" dirty="0" smtClean="0"/>
              <a:t>ноября 1907 года, Виммербю, Швеция</a:t>
            </a:r>
            <a:r>
              <a:rPr lang="ru-RU" sz="3000" dirty="0" smtClean="0"/>
              <a:t>;</a:t>
            </a:r>
            <a:r>
              <a:rPr lang="vi-VN" sz="3000" dirty="0" smtClean="0"/>
              <a:t>  </a:t>
            </a:r>
            <a:endParaRPr lang="ru-RU" sz="3000" dirty="0" smtClean="0"/>
          </a:p>
          <a:p>
            <a:r>
              <a:rPr lang="ru-RU" sz="3000" dirty="0" smtClean="0"/>
              <a:t>Ум. </a:t>
            </a:r>
            <a:r>
              <a:rPr lang="vi-VN" sz="3000" dirty="0" smtClean="0"/>
              <a:t>28 января 2002 года, Стокгольм, Швеция</a:t>
            </a:r>
            <a:r>
              <a:rPr lang="ru-RU" sz="3000" dirty="0" smtClean="0"/>
              <a:t>.</a:t>
            </a:r>
            <a:r>
              <a:rPr lang="vi-VN" sz="3000" dirty="0" smtClean="0"/>
              <a:t> </a:t>
            </a:r>
            <a:endParaRPr lang="ru-RU" sz="3000" dirty="0" smtClean="0"/>
          </a:p>
        </p:txBody>
      </p:sp>
      <p:pic>
        <p:nvPicPr>
          <p:cNvPr id="1026" name="Picture 2" descr="C:\Documents and Settings\Библиотека\Рабочий стол\hello_html_538ea7a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858280" cy="5061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Линдгрен, А. Кати в Италии: повесть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-  СПб.: Азбука-Классика, 2006. - 384 с.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600200"/>
            <a:ext cx="4829180" cy="4525963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В Стокгольме в маленькой квартирке  живет главная героиня Кати со своей подругой Евой. Однажды они выигрывают 3 тыс. крон. Как потратить этот выигрыш? Кати  всегда мечтала побывать в Италии. И правда, что может быть лучше сказочной, божественной Италии? И не важно, что ты не знаешь итальянского языка…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endParaRPr lang="ru-RU" sz="2400" dirty="0"/>
          </a:p>
        </p:txBody>
      </p:sp>
      <p:pic>
        <p:nvPicPr>
          <p:cNvPr id="7169" name="Picture 1" descr="C:\Documents and Settings\Библиотека\Рабочий стол\595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28802"/>
            <a:ext cx="3357586" cy="4476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40108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Линдгрен, А. Кати в Париже: повесть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-  СПб. : Азбука-Классика, 2006. - 384 с.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1600200"/>
            <a:ext cx="5043494" cy="4525963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И снова Кати отправляется в путешествие, но на этот раз – в столицу Франции. Вместе с друзьями Кати квартал за кварталом обследуют Париж. Вместе с ними и вы можете совершить экскурсию по достопримечательностям этого вечного города, где когда-то бродили Робеспьер и королева Марго…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6145" name="Picture 1" descr="C:\Documents and Settings\Библиотека\Рабочий стол\c5ba51708146e2543d0ef98bda3dd4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3071834" cy="4681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371477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Дорогие читатели!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Книги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Астрид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Линдгрен доставят вам немало приятных и веселых минут. 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Отрывки из этих книг можно использовать в рамках конкурса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«Живая классика». 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Школьная библиотека ждет вас!</a:t>
            </a:r>
            <a:endParaRPr lang="ru-RU" dirty="0"/>
          </a:p>
        </p:txBody>
      </p:sp>
      <p:pic>
        <p:nvPicPr>
          <p:cNvPr id="2050" name="Picture 2" descr="C:\Documents and Settings\Библиотека\Рабочий стол\114557563______2x__6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143380"/>
            <a:ext cx="7282211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55732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Линдгрен, А. Приключения Эмиля из </a:t>
            </a:r>
            <a:r>
              <a:rPr lang="ru-RU" sz="2400" b="1" dirty="0" err="1" smtClean="0">
                <a:effectLst/>
              </a:rPr>
              <a:t>Леннеберги</a:t>
            </a:r>
            <a:r>
              <a:rPr lang="ru-RU" sz="2400" b="1" dirty="0" smtClean="0">
                <a:effectLst/>
              </a:rPr>
              <a:t>: повесть / А. Линдгрен; пересказ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– Нижний Новгород: Арника, 1993.-160 с.: ил.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600200"/>
            <a:ext cx="4900618" cy="4525963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Эмиль был самым талантливым, можно сказать, гениальным озорником, не только в деревне </a:t>
            </a:r>
            <a:r>
              <a:rPr lang="ru-RU" sz="2400" i="1" dirty="0" err="1" smtClean="0"/>
              <a:t>Леннеберга</a:t>
            </a:r>
            <a:r>
              <a:rPr lang="ru-RU" sz="2400" i="1" dirty="0" smtClean="0"/>
              <a:t>, но и во всей провинции </a:t>
            </a:r>
            <a:r>
              <a:rPr lang="ru-RU" sz="2400" i="1" dirty="0" err="1" smtClean="0"/>
              <a:t>Смоланд</a:t>
            </a:r>
            <a:r>
              <a:rPr lang="ru-RU" sz="2400" i="1" dirty="0" smtClean="0"/>
              <a:t>. Но разве кому-нибудь еще могла прийти в голову поднять родную сестренку на флагшток, поджечь перо на шляпе у пасторши и накормить поросёнка пьяными вишнями?!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14338" name="Picture 2" descr="https://mmedia.ozone.ru/multimedia/1020794505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500033" y="2000240"/>
            <a:ext cx="3344013" cy="44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 Линдгрен, А.  Эмиль и малышка </a:t>
            </a:r>
            <a:r>
              <a:rPr lang="ru-RU" sz="2400" b="1" dirty="0" err="1" smtClean="0">
                <a:effectLst/>
              </a:rPr>
              <a:t>Ида</a:t>
            </a:r>
            <a:r>
              <a:rPr lang="ru-RU" sz="2400" b="1" dirty="0" smtClean="0">
                <a:effectLst/>
              </a:rPr>
              <a:t>: повесть / А. Линдгрен; пересказ со швед. М. Богородицкой – М. : Планета детства, 2008. - 160 с. : ил.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646237"/>
            <a:ext cx="5000660" cy="4526280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О приключениях вихрастого мальчугана с </a:t>
            </a:r>
            <a:r>
              <a:rPr lang="ru-RU" sz="2400" i="1" dirty="0" err="1" smtClean="0"/>
              <a:t>голубыми</a:t>
            </a:r>
            <a:r>
              <a:rPr lang="ru-RU" sz="2400" i="1" dirty="0" smtClean="0"/>
              <a:t> глазами, который только и делает, что озорничает и его младшей сестренки. Книга про старушку-альпинистку и барана-водолаза, про первую в жизни проделку маленькой Иды, и про то, как тысяча </a:t>
            </a:r>
            <a:r>
              <a:rPr lang="ru-RU" sz="2400" i="1" dirty="0" err="1" smtClean="0"/>
              <a:t>катхультских</a:t>
            </a:r>
            <a:r>
              <a:rPr lang="ru-RU" sz="2400" i="1" dirty="0" smtClean="0"/>
              <a:t> мух оказались на волосок от гибели…</a:t>
            </a:r>
            <a:endParaRPr lang="ru-RU" sz="2400" i="1" dirty="0"/>
          </a:p>
        </p:txBody>
      </p:sp>
      <p:pic>
        <p:nvPicPr>
          <p:cNvPr id="30721" name="Picture 1" descr="C:\Documents and Settings\Библиотека\Рабочий стол\uk263759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00035" y="2094456"/>
            <a:ext cx="3357585" cy="42396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>       Линдгрен, А. Три повести о малыше и </a:t>
            </a:r>
            <a:r>
              <a:rPr lang="ru-RU" sz="2400" b="1" dirty="0" err="1" smtClean="0">
                <a:effectLst/>
              </a:rPr>
              <a:t>Карлсоне</a:t>
            </a:r>
            <a:r>
              <a:rPr lang="ru-RU" sz="2400" b="1" dirty="0" smtClean="0">
                <a:effectLst/>
              </a:rPr>
              <a:t>: повесть – сказка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.- СПб.: Азбука-Классика, 2006.-384 с.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600200"/>
            <a:ext cx="4900618" cy="4525963"/>
          </a:xfrm>
        </p:spPr>
        <p:txBody>
          <a:bodyPr>
            <a:normAutofit/>
          </a:bodyPr>
          <a:lstStyle/>
          <a:p>
            <a:r>
              <a:rPr lang="ru-RU" sz="2400" i="1" dirty="0" err="1" smtClean="0"/>
              <a:t>Карлсон</a:t>
            </a:r>
            <a:r>
              <a:rPr lang="ru-RU" sz="2400" i="1" dirty="0" smtClean="0"/>
              <a:t> живёт в маленьком домике на крыше. На спине у него пропеллер, и он умеет летать. В книге три повести об этом забавном человечке, о том, как он познакомился и подружился с Малышом и как они вместе веселились. Посмеётесь и вы, когда будете читать о «лучшем в мире фокуснике», «лучшем в мире специалисту по храпу».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13313" name="Picture 1" descr="C:\Documents and Settings\Библиотека\Рабочий стол\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500033" y="1852378"/>
            <a:ext cx="3286149" cy="44499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Линдгрен, А. </a:t>
            </a:r>
            <a:r>
              <a:rPr lang="ru-RU" sz="2400" b="1" dirty="0" err="1" smtClean="0">
                <a:effectLst/>
              </a:rPr>
              <a:t>Пеппи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b="1" dirty="0" err="1" smtClean="0">
                <a:effectLst/>
              </a:rPr>
              <a:t>Длинныйчулок</a:t>
            </a:r>
            <a:r>
              <a:rPr lang="ru-RU" sz="2400" b="1" dirty="0" smtClean="0">
                <a:effectLst/>
              </a:rPr>
              <a:t>: повесть / А. Линдгрен; пер. со швед</a:t>
            </a:r>
            <a:r>
              <a:rPr lang="ru-RU" sz="2400" b="1" i="1" dirty="0" smtClean="0">
                <a:effectLst/>
              </a:rPr>
              <a:t>. </a:t>
            </a:r>
            <a:r>
              <a:rPr lang="ru-RU" sz="2400" b="1" dirty="0" err="1" smtClean="0">
                <a:effectLst/>
              </a:rPr>
              <a:t>Л.Лунгиной</a:t>
            </a:r>
            <a:r>
              <a:rPr lang="ru-RU" sz="2400" b="1" dirty="0" smtClean="0">
                <a:effectLst/>
              </a:rPr>
              <a:t>. – Алма-Ата: </a:t>
            </a:r>
            <a:r>
              <a:rPr lang="ru-RU" sz="2400" b="1" dirty="0" err="1" smtClean="0">
                <a:effectLst/>
              </a:rPr>
              <a:t>Балауса</a:t>
            </a:r>
            <a:r>
              <a:rPr lang="ru-RU" sz="2400" b="1" dirty="0" smtClean="0">
                <a:effectLst/>
              </a:rPr>
              <a:t>, 1993.-304 с.: ил.</a:t>
            </a:r>
            <a:endParaRPr lang="ru-RU" sz="24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600200"/>
            <a:ext cx="4686304" cy="4525963"/>
          </a:xfrm>
        </p:spPr>
        <p:txBody>
          <a:bodyPr>
            <a:normAutofit/>
          </a:bodyPr>
          <a:lstStyle/>
          <a:p>
            <a:r>
              <a:rPr lang="ru-RU" sz="2400" i="1" dirty="0" err="1" smtClean="0"/>
              <a:t>Пеппи</a:t>
            </a:r>
            <a:r>
              <a:rPr lang="ru-RU" sz="2400" i="1" dirty="0" smtClean="0"/>
              <a:t> – весёлая выдумщица, с которой происходят разные забавные истории. Неужели вы не слышали, что эта девочка в разноцветных чулках может запросто поднять настоящую лошадь? И что </a:t>
            </a:r>
            <a:r>
              <a:rPr lang="ru-RU" sz="2400" i="1" dirty="0" err="1" smtClean="0"/>
              <a:t>Пеппи</a:t>
            </a:r>
            <a:r>
              <a:rPr lang="ru-RU" sz="2400" i="1" dirty="0" smtClean="0"/>
              <a:t> живёт на собственной вилле под названием «Курица» и делает только то, что ей самой захочется?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12290" name="Picture 2" descr="https://mmedia.ozone.ru/multimedia/1020657394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500033" y="2063018"/>
            <a:ext cx="3571901" cy="4329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646237"/>
            <a:ext cx="4829180" cy="4526280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На Горластой улице никогда не бывает тихо. Может, потому, что там живут любители пошуметь и погорланить. Вместе детям всегда весело, а маленькая </a:t>
            </a:r>
            <a:r>
              <a:rPr lang="ru-RU" sz="2400" i="1" dirty="0" err="1" smtClean="0"/>
              <a:t>Лотта</a:t>
            </a:r>
            <a:r>
              <a:rPr lang="ru-RU" sz="2400" i="1" dirty="0" smtClean="0"/>
              <a:t> просто напичкана выдумками и почти всегда играет. Правда, иногда она может быть очень сердитой, особенно если ей приснился нехороший сон. </a:t>
            </a:r>
            <a:endParaRPr lang="ru-RU" sz="2400" dirty="0"/>
          </a:p>
        </p:txBody>
      </p:sp>
      <p:sp>
        <p:nvSpPr>
          <p:cNvPr id="32772" name="AutoShape 4" descr="https://libris.md/image/cache/catalog/data/deti-s-gorlastoy-ulicy-lindgren-a-13360-1000x10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4" name="Picture 6" descr="C:\Documents and Settings\Библиотека\Рабочий стол\дети с горластой.jpg"/>
          <p:cNvPicPr>
            <a:picLocks noChangeAspect="1" noChangeArrowheads="1"/>
          </p:cNvPicPr>
          <p:nvPr/>
        </p:nvPicPr>
        <p:blipFill>
          <a:blip r:embed="rId2" cstate="print"/>
          <a:srcRect l="17316" t="6522" r="15652" b="7391"/>
          <a:stretch>
            <a:fillRect/>
          </a:stretch>
        </p:blipFill>
        <p:spPr bwMode="auto">
          <a:xfrm>
            <a:off x="428596" y="2025539"/>
            <a:ext cx="3429024" cy="4403834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05936"/>
            <a:ext cx="8248680" cy="1022800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Линдгрен, А.  </a:t>
            </a:r>
            <a:r>
              <a:rPr lang="ru-RU" sz="24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+mj-lt"/>
                <a:ea typeface="+mj-ea"/>
                <a:cs typeface="+mj-cs"/>
              </a:rPr>
              <a:t>Дети с горластой улицы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повесть / А. Линдгрен; пересказ со швед. М. Богородицкой – М. : Планета детства, 2008. - 168 с. : ил.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646237"/>
            <a:ext cx="4829180" cy="4526280"/>
          </a:xfrm>
        </p:spPr>
        <p:txBody>
          <a:bodyPr>
            <a:normAutofit/>
          </a:bodyPr>
          <a:lstStyle/>
          <a:p>
            <a:r>
              <a:rPr lang="ru-RU" sz="2600" i="1" dirty="0" smtClean="0"/>
              <a:t>"Где самое лучшее место на свете?" - спросите вы и в ответ услышите: "Это деревня </a:t>
            </a:r>
            <a:r>
              <a:rPr lang="ru-RU" sz="2600" i="1" dirty="0" err="1" smtClean="0"/>
              <a:t>Бюллербю</a:t>
            </a:r>
            <a:r>
              <a:rPr lang="ru-RU" sz="2600" i="1" dirty="0" smtClean="0"/>
              <a:t>!" Именно так считают дети, проживающие в местечке, очень похожем на то, в котором выросла сама </a:t>
            </a:r>
            <a:r>
              <a:rPr lang="ru-RU" sz="2600" i="1" dirty="0" err="1" smtClean="0"/>
              <a:t>Астрид</a:t>
            </a:r>
            <a:r>
              <a:rPr lang="ru-RU" sz="2600" i="1" dirty="0" smtClean="0"/>
              <a:t> Линдгрен.</a:t>
            </a:r>
            <a:br>
              <a:rPr lang="ru-RU" sz="2600" i="1" dirty="0" smtClean="0"/>
            </a:br>
            <a:endParaRPr lang="ru-RU" sz="2600" i="1" dirty="0" smtClean="0"/>
          </a:p>
          <a:p>
            <a:endParaRPr lang="ru-RU" dirty="0"/>
          </a:p>
        </p:txBody>
      </p:sp>
      <p:pic>
        <p:nvPicPr>
          <p:cNvPr id="5122" name="Picture 2" descr="C:\Documents and Settings\Библиотека\Рабочий стол\978-5-389-12215-4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93074"/>
            <a:ext cx="3286148" cy="44363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40108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 Линдгрен, А. Приключения в </a:t>
            </a:r>
            <a:r>
              <a:rPr lang="ru-RU" sz="2400" b="1" dirty="0" err="1" smtClean="0">
                <a:effectLst/>
              </a:rPr>
              <a:t>Бюллербю</a:t>
            </a:r>
            <a:r>
              <a:rPr lang="ru-RU" sz="2400" b="1" dirty="0" smtClean="0">
                <a:effectLst/>
              </a:rPr>
              <a:t> : повесть / А. Линдгрен; пересказ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–  М. : Арника, 2005. - 177 с.: ил.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6793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effectLst/>
              </a:rPr>
              <a:t>           Линдгрен, А. </a:t>
            </a:r>
            <a:r>
              <a:rPr lang="ru-RU" sz="2400" b="1" dirty="0" err="1" smtClean="0">
                <a:effectLst/>
              </a:rPr>
              <a:t>Мадикен</a:t>
            </a:r>
            <a:r>
              <a:rPr lang="ru-RU" sz="2400" b="1" dirty="0" smtClean="0">
                <a:effectLst/>
              </a:rPr>
              <a:t> : повесть / пер. со швед. Л. </a:t>
            </a:r>
            <a:r>
              <a:rPr lang="ru-RU" sz="2400" b="1" dirty="0" err="1" smtClean="0">
                <a:effectLst/>
              </a:rPr>
              <a:t>Лунгиной</a:t>
            </a:r>
            <a:r>
              <a:rPr lang="ru-RU" sz="2400" b="1" dirty="0" smtClean="0">
                <a:effectLst/>
              </a:rPr>
              <a:t>. -  М. : </a:t>
            </a:r>
            <a:r>
              <a:rPr lang="ru-RU" sz="2400" b="1" dirty="0" err="1" smtClean="0">
                <a:effectLst/>
              </a:rPr>
              <a:t>Росмэн</a:t>
            </a:r>
            <a:r>
              <a:rPr lang="ru-RU" sz="2400" b="1" dirty="0" smtClean="0">
                <a:effectLst/>
              </a:rPr>
              <a:t>, 2006. - 368 с.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646237"/>
            <a:ext cx="4614866" cy="4526280"/>
          </a:xfrm>
        </p:spPr>
        <p:txBody>
          <a:bodyPr>
            <a:noAutofit/>
          </a:bodyPr>
          <a:lstStyle/>
          <a:p>
            <a:r>
              <a:rPr lang="ru-RU" sz="2400" i="1" dirty="0" err="1" smtClean="0"/>
              <a:t>Мадикен</a:t>
            </a:r>
            <a:r>
              <a:rPr lang="ru-RU" sz="2400" i="1" dirty="0" smtClean="0"/>
              <a:t> живёт в большом красном доме возле речки. Лучшего места, чем это, на всём свете не сыскать, считает она. Ещё там живут мама и папа, помощница </a:t>
            </a:r>
            <a:r>
              <a:rPr lang="ru-RU" sz="2400" i="1" dirty="0" err="1" smtClean="0"/>
              <a:t>Альва</a:t>
            </a:r>
            <a:r>
              <a:rPr lang="ru-RU" sz="2400" i="1" dirty="0" smtClean="0"/>
              <a:t> и малышка </a:t>
            </a:r>
            <a:r>
              <a:rPr lang="ru-RU" sz="2400" i="1" dirty="0" err="1" smtClean="0"/>
              <a:t>Пимс</a:t>
            </a:r>
            <a:r>
              <a:rPr lang="ru-RU" sz="2400" i="1" dirty="0" smtClean="0"/>
              <a:t>, которая везде и всюду следует за своей старшей сестрой. Вместе им всегда весело. Да и как может быть иначе! Ведь здесь столько всего интересного!</a:t>
            </a:r>
            <a:endParaRPr lang="ru-RU" sz="2400" dirty="0"/>
          </a:p>
        </p:txBody>
      </p:sp>
      <p:pic>
        <p:nvPicPr>
          <p:cNvPr id="31745" name="Picture 1" descr="C:\Documents and Settings\Библиотека\Рабочий стол\20141315.cover_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03000"/>
            <a:ext cx="3357586" cy="4546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443</TotalTime>
  <Words>1685</Words>
  <Application>Microsoft Office PowerPoint</Application>
  <PresentationFormat>Экран (4:3)</PresentationFormat>
  <Paragraphs>58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Cambria</vt:lpstr>
      <vt:lpstr>Rockwell</vt:lpstr>
      <vt:lpstr>Times New Roman</vt:lpstr>
      <vt:lpstr>Wingdings 2</vt:lpstr>
      <vt:lpstr>Литейная</vt:lpstr>
      <vt:lpstr>Лучшая в мире Астрид</vt:lpstr>
      <vt:lpstr>Презентация PowerPoint</vt:lpstr>
      <vt:lpstr>        Линдгрен, А. Приключения Эмиля из Леннеберги: повесть / А. Линдгрен; пересказ со швед. Л. Лунгиной. – Нижний Новгород: Арника, 1993.-160 с.: ил. </vt:lpstr>
      <vt:lpstr>         Линдгрен, А.  Эмиль и малышка Ида: повесть / А. Линдгрен; пересказ со швед. М. Богородицкой – М. : Планета детства, 2008. - 160 с. : ил. </vt:lpstr>
      <vt:lpstr>           Линдгрен, А. Три повести о малыше и Карлсоне: повесть – сказка / пер. со швед. Л. Лунгиной.- СПб.: Азбука-Классика, 2006.-384 с.</vt:lpstr>
      <vt:lpstr>       Линдгрен, А. Пеппи Длинныйчулок: повесть / А. Линдгрен; пер. со швед. Л.Лунгиной. – Алма-Ата: Балауса, 1993.-304 с.: ил.</vt:lpstr>
      <vt:lpstr>Презентация PowerPoint</vt:lpstr>
      <vt:lpstr>         Линдгрен, А. Приключения в Бюллербю : повесть / А. Линдгрен; пересказ со швед. Л. Лунгиной. –  М. : Арника, 2005. - 177 с.: ил.</vt:lpstr>
      <vt:lpstr>           Линдгрен, А. Мадикен : повесть / пер. со швед. Л. Лунгиной. -  М. : Росмэн, 2006. - 368 с.</vt:lpstr>
      <vt:lpstr>         Линдгрен, А.  Принцесса, которая не желала играть в куклы: повесть / А. Линдгрен; пересказ со швед. М. Богородицкой – М. : Планета детства, 2008. - 159 с. : ил. </vt:lpstr>
      <vt:lpstr>    Линдгрен, А. Расмус-бродяга: повесть / А. Линдгрен; пер. со швед. Н. Беляковой; ил. В. Боковни. – М. : Пушкинская библиотека, 2006. - 256 с.</vt:lpstr>
      <vt:lpstr>              Линдгрен, А. Рони, дочь разбойника : повесть / А. Линдгрен; пересказ со швед. Л. Лунгиной. – М. : Планета детства, 2006. -169 с. : ил. </vt:lpstr>
      <vt:lpstr>       Линдгрен, А. Братья Львиное сердце: повесть – сказка / пер. со швед. Л. Лунгиной; рис. И. Викланд.- М. : Дом, 1993. - 192 с.: ил.</vt:lpstr>
      <vt:lpstr>        Линдгрен, А. Мио, мой Мио!: повести-сказки / А. Линдгрен; пер. со швед. Л. Брауде; ил. В. Еклериса. - М.: Пушкинская библиотека, 2005. - 256 с.</vt:lpstr>
      <vt:lpstr>         Линдгрен, А. Калле Блюмквист : повесть / А. Линдгрен; пересказ со швед. Л. Лунгиной. –  М. : Арника, 2005. - 170 с.: ил.</vt:lpstr>
      <vt:lpstr>         Линдгрен, А. Мы – на острове Сальтрока: повесть / А. Линдгрен; пер. со швед. Л. Брауде, Е. Мелёхиной; рис. Н. Носкович, Г. Фитингофа. -  Л.: Дет. Лит., 1971. - 176 с.</vt:lpstr>
      <vt:lpstr>       Линдгрен, А. Бритт Мари изливает душу: повесть / пер. со швед. Л. Лунгиной. -  М. : Росмэн, 2006. - 374 с.</vt:lpstr>
      <vt:lpstr>         Линдгрен, А. Черстин и я : повесть / пер. со швед. Л. Лунгиной. -  СПб. : Азбука-Классика, 2006. - 394 с.</vt:lpstr>
      <vt:lpstr>                      Линдгрен, А. Кати в Америке : повесть / пер. со швед. Л. Лунгиной. -  СПб. : Азбука-Классика, 2006. - 384 с.</vt:lpstr>
      <vt:lpstr>      Линдгрен, А. Кати в Италии: повесть / пер. со швед. Л. Лунгиной. -  СПб.: Азбука-Классика, 2006. - 384 с.</vt:lpstr>
      <vt:lpstr>      Линдгрен, А. Кати в Париже: повесть / пер. со швед. Л. Лунгиной. -  СПб. : Азбука-Классика, 2006. - 384 с.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Лучшая в мире Астрид</dc:title>
  <dc:creator>Я</dc:creator>
  <cp:lastModifiedBy>Учетная запись Майкрософт</cp:lastModifiedBy>
  <cp:revision>57</cp:revision>
  <dcterms:modified xsi:type="dcterms:W3CDTF">2022-12-08T20:08:42Z</dcterms:modified>
</cp:coreProperties>
</file>